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71" r:id="rId20"/>
  </p:sldIdLst>
  <p:sldSz cx="9144000" cy="5148263"/>
  <p:notesSz cx="6858000" cy="9144000"/>
  <p:defaultTextStyle>
    <a:defPPr>
      <a:defRPr lang="ru-RU"/>
    </a:defPPr>
    <a:lvl1pPr marL="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91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983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974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966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957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949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940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932" algn="l" defTabSz="6859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544" y="52"/>
      </p:cViewPr>
      <p:guideLst>
        <p:guide orient="horz" pos="16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552"/>
            <a:ext cx="6858000" cy="179235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4030"/>
            <a:ext cx="6858000" cy="124297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01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815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097"/>
            <a:ext cx="1971675" cy="436291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097"/>
            <a:ext cx="5800725" cy="436291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56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0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3491"/>
            <a:ext cx="7886700" cy="214153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5285"/>
            <a:ext cx="7886700" cy="112618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803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486"/>
            <a:ext cx="3886200" cy="3266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0486"/>
            <a:ext cx="3886200" cy="32665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9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4098"/>
            <a:ext cx="7886700" cy="9950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2040"/>
            <a:ext cx="3868340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80546"/>
            <a:ext cx="3868340" cy="276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2040"/>
            <a:ext cx="3887391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80546"/>
            <a:ext cx="3887391" cy="276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389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720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37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1255"/>
            <a:ext cx="4629150" cy="365860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50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218"/>
            <a:ext cx="294917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1255"/>
            <a:ext cx="4629150" cy="365860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4479"/>
            <a:ext cx="294917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706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B5574-FB8F-4A50-917E-0F10C53CA873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71678"/>
            <a:ext cx="30861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71678"/>
            <a:ext cx="20574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A9599-9273-49DC-9A78-0B00EB193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39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85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86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449066"/>
            <a:ext cx="57150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11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2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29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59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13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83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8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24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376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69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22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58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31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"/>
            <a:ext cx="9144000" cy="513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14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0</Words>
  <Application>Microsoft Office PowerPoint</Application>
  <PresentationFormat>Произвольный</PresentationFormat>
  <Paragraphs>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Карманова</cp:lastModifiedBy>
  <cp:revision>11</cp:revision>
  <dcterms:created xsi:type="dcterms:W3CDTF">2022-02-25T13:53:16Z</dcterms:created>
  <dcterms:modified xsi:type="dcterms:W3CDTF">2022-04-29T07:35:10Z</dcterms:modified>
</cp:coreProperties>
</file>